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11" r:id="rId3"/>
    <p:sldId id="412" r:id="rId4"/>
    <p:sldId id="417" r:id="rId5"/>
    <p:sldId id="413" r:id="rId6"/>
    <p:sldId id="414" r:id="rId7"/>
    <p:sldId id="415" r:id="rId8"/>
    <p:sldId id="416" r:id="rId9"/>
    <p:sldId id="418" r:id="rId10"/>
    <p:sldId id="419" r:id="rId11"/>
    <p:sldId id="426" r:id="rId12"/>
    <p:sldId id="409" r:id="rId13"/>
    <p:sldId id="427" r:id="rId14"/>
    <p:sldId id="428" r:id="rId15"/>
    <p:sldId id="389" r:id="rId16"/>
    <p:sldId id="390" r:id="rId17"/>
    <p:sldId id="391" r:id="rId18"/>
    <p:sldId id="397" r:id="rId19"/>
    <p:sldId id="392" r:id="rId20"/>
    <p:sldId id="398" r:id="rId21"/>
    <p:sldId id="393" r:id="rId22"/>
    <p:sldId id="369" r:id="rId23"/>
    <p:sldId id="420" r:id="rId24"/>
    <p:sldId id="421" r:id="rId25"/>
    <p:sldId id="422" r:id="rId26"/>
    <p:sldId id="423" r:id="rId27"/>
    <p:sldId id="437" r:id="rId28"/>
    <p:sldId id="430" r:id="rId29"/>
    <p:sldId id="32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5"/>
    <p:restoredTop sz="94720"/>
  </p:normalViewPr>
  <p:slideViewPr>
    <p:cSldViewPr snapToGrid="0">
      <p:cViewPr varScale="1">
        <p:scale>
          <a:sx n="91" d="100"/>
          <a:sy n="91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E2CAE-271C-DC82-4754-19F396140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22426A-ECA0-9897-F3AE-AE1B70032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00E12-6B37-E3B5-FE39-4FE5A69ED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B0F9F-1C68-151A-9FA4-FA49483C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B952-C828-2D0E-1E5E-CDCE7A87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140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BAABA-C192-0102-9831-0574DBF2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A1D1F0-57BF-9CF6-9038-6298CE57F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E154D-9AFC-71F2-0576-D34AD8BA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1F920-DFFA-34EF-F035-AF6FFD46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D6183-7A34-91B2-17F4-206B7C5E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89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402DBE-97A5-0271-9BB0-F5CDDE449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BAC0C8-075E-9E4E-50B8-84BD4E684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97659-0EA1-51D6-EBE8-9F46D93D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B220B-2D4B-ADF1-A45A-BF13741A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01E84-C495-E05F-65B1-837D8B61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023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7DFA8-997E-4C72-7770-7B40C63A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B68E8-00D3-EA25-4D62-6067D895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48B6F-EF71-CB01-D3CC-0DE325FFF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B4651-2AAA-9FB6-74C0-23133A23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126D5-84C1-A58B-53B9-E5FD7C7A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37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5D2CF-515E-85ED-48A0-ABBA66A8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35C50F-64D5-AEAC-4CD2-F58BEE4DB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5B662A-EF0A-E8EA-3188-14D60F85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87039-A39A-38B4-C72F-B4425612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FE8092-4D2D-8DBD-E729-A37767D1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917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F1547-15ED-295E-5937-0B544337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77B28-8FA0-9377-D674-7C5F4727D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146857-D24E-26E1-AE18-8B30AFD6E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509953-F71B-0D3B-B663-600FCA04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133B6-B800-F7DD-0554-25C6EC42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DCC3CC-0575-6E6C-CBD6-E415FAC52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920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45120-2ABB-1E0D-3715-81BD56F0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04C8D-E2E0-22CC-C041-E82BA53B1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E829BC-4ADC-936F-2201-22BE50046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C3B978-1BD3-FF8B-C02B-D5A9912D0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31C744-2B50-01E7-C666-FD5F5A65A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7365ED-8B7F-7BB0-95D5-991D51B6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9A8265-BAF6-2D11-3125-B8EC27EB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211992-0DCE-8B92-51EB-BFE7F1F4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172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BC19C-5607-3495-BBAE-34289157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9543BB-7133-EB46-49D4-2534BF6F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4D2C88-1396-1888-7769-5F851284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EC9EAC-A785-A5E4-E29A-4637CB90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460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ABE3C8-649B-A857-0464-5DDA327E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0350DC-2CA9-2425-AFDD-51953953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BED974-EB01-457D-2CF8-8F8D943D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0560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D1B91-9A0B-F404-08C1-C3A3E4006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78CFDE-D5C5-7727-FAF3-D74D16918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AAD82-85C5-9BF6-DF71-CB146EC25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B678D6-5613-5B4F-6DD6-B6957424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15BE61-FE3D-B61E-A969-19117222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E5064-2D4A-B5EC-795F-59A23DFA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650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2E153-ECEF-C2EC-6EBC-0F7A1F9F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E0C94C-6378-0300-E22E-CEE2F1176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047982-D2CF-118D-B6C7-37FBA6D69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7E1D7F-58B7-6736-8D56-DD79E63D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744FFB-7292-013A-ADB5-0CA43C40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F2E06-2F1D-E02B-8219-642ABE16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096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4D3E82-ECCB-ECEA-0FFB-31CC0CD0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3C623-CABC-6F79-746A-891B5425E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73320-0E87-A668-9364-9F3E5D6FF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53E7A-F1E7-AD48-AA18-137E94F14D9F}" type="datetimeFigureOut">
              <a:rPr kumimoji="1" lang="ko-KR" altLang="en-US" smtClean="0"/>
              <a:t>2024. 1. 11.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1DCF2-A687-6B20-84D6-D3595A021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E58B9-3577-8FF7-8304-1E76E06C2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6CC57-E0D6-674B-94D4-FBF6DB1E2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09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k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etbootstrap.kr/docs/5.3/getting-started/introduction/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8200" y="1193798"/>
            <a:ext cx="598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인공지능과 웹을 이용한 융합문제해결 프로젝트</a:t>
            </a:r>
            <a:endParaRPr lang="en-US" altLang="ko-KR" sz="4000" b="1" dirty="0"/>
          </a:p>
          <a:p>
            <a:endParaRPr lang="en-US" altLang="ko-KR" sz="4000" b="1" dirty="0"/>
          </a:p>
          <a:p>
            <a:endParaRPr lang="en-US" altLang="ko-KR" sz="4000" b="1" dirty="0"/>
          </a:p>
          <a:p>
            <a:r>
              <a:rPr lang="en-US" altLang="ko-KR" sz="4000" b="1" dirty="0"/>
              <a:t>	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359900" y="57023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67</a:t>
            </a:r>
            <a:r>
              <a:rPr lang="ko-KR" altLang="en-US" dirty="0"/>
              <a:t>회 졸업생 김대현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48FFD-A9F1-0A7C-86D9-C4E8B726BA68}"/>
              </a:ext>
            </a:extLst>
          </p:cNvPr>
          <p:cNvSpPr txBox="1"/>
          <p:nvPr/>
        </p:nvSpPr>
        <p:spPr>
          <a:xfrm>
            <a:off x="4968688" y="4109768"/>
            <a:ext cx="2254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4 </a:t>
            </a:r>
            <a:r>
              <a:rPr lang="ko-KR" altLang="en-US" sz="5400" b="1" dirty="0"/>
              <a:t>차시</a:t>
            </a:r>
            <a:endParaRPr kumimoji="1"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3353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178351" y="317211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/>
              <a:t> 처리를 위한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AJAX(</a:t>
            </a:r>
            <a:r>
              <a:rPr lang="ko-KR" altLang="en-US" sz="3200" b="1" dirty="0"/>
              <a:t>비동기 처리 방식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3A55D-B077-AC30-04DB-74C109AA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57" y="901986"/>
            <a:ext cx="7832035" cy="607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/>
              <a:t> 처리를 위한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AJAX(</a:t>
            </a:r>
            <a:r>
              <a:rPr lang="ko-KR" altLang="en-US" sz="3200" b="1" dirty="0"/>
              <a:t>비동기 처리 방식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87DE33-4477-1EE0-51C9-88253A29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18" y="1798430"/>
            <a:ext cx="8226563" cy="41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저의 프로젝트를 </a:t>
            </a:r>
            <a:r>
              <a:rPr lang="ko-KR" altLang="en-US" sz="3200" b="1" dirty="0" err="1"/>
              <a:t>소개해볼게요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561A5-5521-C38A-D6CA-2F08F485658A}"/>
              </a:ext>
            </a:extLst>
          </p:cNvPr>
          <p:cNvSpPr txBox="1"/>
          <p:nvPr/>
        </p:nvSpPr>
        <p:spPr>
          <a:xfrm>
            <a:off x="499994" y="1457739"/>
            <a:ext cx="492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FrontEnd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한림대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소웨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김대현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BackEnd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건국대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컴공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황재상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5CD94-CC3A-E2C4-02FE-18E67D37DF9E}"/>
              </a:ext>
            </a:extLst>
          </p:cNvPr>
          <p:cNvSpPr txBox="1"/>
          <p:nvPr/>
        </p:nvSpPr>
        <p:spPr>
          <a:xfrm>
            <a:off x="469899" y="2692206"/>
            <a:ext cx="791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학습시켜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웹 페이지에서 전달받은 이미지를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분류를 통해 결과를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도출시킴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51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저의 프로젝트를 </a:t>
            </a:r>
            <a:r>
              <a:rPr lang="ko-KR" altLang="en-US" sz="3200" b="1" dirty="0" err="1"/>
              <a:t>소개해볼게요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89D86-C3D0-CAEC-C442-F40BE823C328}"/>
              </a:ext>
            </a:extLst>
          </p:cNvPr>
          <p:cNvSpPr txBox="1"/>
          <p:nvPr/>
        </p:nvSpPr>
        <p:spPr>
          <a:xfrm>
            <a:off x="2948609" y="3136612"/>
            <a:ext cx="6294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작동하는모습을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보여드릴게요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4138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동작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8FB4AA8-3C8E-6F46-73FC-444E8CE1BC5A}"/>
              </a:ext>
            </a:extLst>
          </p:cNvPr>
          <p:cNvSpPr/>
          <p:nvPr/>
        </p:nvSpPr>
        <p:spPr>
          <a:xfrm>
            <a:off x="265043" y="1537252"/>
            <a:ext cx="3087757" cy="50623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0DF77-AEA4-65A6-AF89-2F73952B0701}"/>
              </a:ext>
            </a:extLst>
          </p:cNvPr>
          <p:cNvSpPr txBox="1"/>
          <p:nvPr/>
        </p:nvSpPr>
        <p:spPr>
          <a:xfrm>
            <a:off x="469899" y="1789044"/>
            <a:ext cx="65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WEB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A0254EA-A1AE-CE11-F21B-AC5781F7AB1D}"/>
              </a:ext>
            </a:extLst>
          </p:cNvPr>
          <p:cNvSpPr/>
          <p:nvPr/>
        </p:nvSpPr>
        <p:spPr>
          <a:xfrm>
            <a:off x="757080" y="2244517"/>
            <a:ext cx="2010786" cy="258417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IMG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DE96ED2-1972-7415-2371-230798A2C02D}"/>
              </a:ext>
            </a:extLst>
          </p:cNvPr>
          <p:cNvSpPr/>
          <p:nvPr/>
        </p:nvSpPr>
        <p:spPr>
          <a:xfrm>
            <a:off x="1186003" y="4921670"/>
            <a:ext cx="1152939" cy="2915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SEND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E19C855-6E21-6EB7-C85F-329FABBA3D85}"/>
              </a:ext>
            </a:extLst>
          </p:cNvPr>
          <p:cNvSpPr/>
          <p:nvPr/>
        </p:nvSpPr>
        <p:spPr>
          <a:xfrm>
            <a:off x="3737113" y="2112209"/>
            <a:ext cx="3260035" cy="445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C757A-BF29-BD04-E004-386074B3850B}"/>
              </a:ext>
            </a:extLst>
          </p:cNvPr>
          <p:cNvSpPr txBox="1"/>
          <p:nvPr/>
        </p:nvSpPr>
        <p:spPr>
          <a:xfrm>
            <a:off x="4441102" y="1651789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REST API – POST</a:t>
            </a:r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1E7C85-C148-BFD9-BC6E-E20AA7971A25}"/>
              </a:ext>
            </a:extLst>
          </p:cNvPr>
          <p:cNvSpPr/>
          <p:nvPr/>
        </p:nvSpPr>
        <p:spPr>
          <a:xfrm>
            <a:off x="7381461" y="1498360"/>
            <a:ext cx="3087757" cy="50623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3FA39-81E6-ED78-AA1C-DFE21E9E6505}"/>
              </a:ext>
            </a:extLst>
          </p:cNvPr>
          <p:cNvSpPr txBox="1"/>
          <p:nvPr/>
        </p:nvSpPr>
        <p:spPr>
          <a:xfrm>
            <a:off x="7513430" y="187518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SERVER(Local)</a:t>
            </a:r>
            <a:endParaRPr kumimoji="1" lang="ko-KR" altLang="en-US" dirty="0"/>
          </a:p>
        </p:txBody>
      </p:sp>
      <p:sp>
        <p:nvSpPr>
          <p:cNvPr id="14" name="팔각형[O] 13">
            <a:extLst>
              <a:ext uri="{FF2B5EF4-FFF2-40B4-BE49-F238E27FC236}">
                <a16:creationId xmlns:a16="http://schemas.microsoft.com/office/drawing/2014/main" id="{8758E23B-90B5-47F5-4F7E-A4EA3C14C2C7}"/>
              </a:ext>
            </a:extLst>
          </p:cNvPr>
          <p:cNvSpPr/>
          <p:nvPr/>
        </p:nvSpPr>
        <p:spPr>
          <a:xfrm>
            <a:off x="8065031" y="2608954"/>
            <a:ext cx="1683026" cy="1698003"/>
          </a:xfrm>
          <a:prstGeom prst="oct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AI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B0D341D3-79AC-661E-B1ED-D2A496624490}"/>
              </a:ext>
            </a:extLst>
          </p:cNvPr>
          <p:cNvSpPr/>
          <p:nvPr/>
        </p:nvSpPr>
        <p:spPr>
          <a:xfrm rot="10800000">
            <a:off x="3737113" y="5067444"/>
            <a:ext cx="3260035" cy="445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98232-F6FA-BE53-732E-4ED1E0BC33E5}"/>
              </a:ext>
            </a:extLst>
          </p:cNvPr>
          <p:cNvSpPr txBox="1"/>
          <p:nvPr/>
        </p:nvSpPr>
        <p:spPr>
          <a:xfrm>
            <a:off x="4457708" y="4698112"/>
            <a:ext cx="19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Just return result</a:t>
            </a:r>
            <a:endParaRPr kumimoji="1" lang="ko-KR" altLang="en-US" dirty="0"/>
          </a:p>
        </p:txBody>
      </p:sp>
      <p:sp>
        <p:nvSpPr>
          <p:cNvPr id="18" name="오른쪽으로 구부러진 화살표[C] 17">
            <a:extLst>
              <a:ext uri="{FF2B5EF4-FFF2-40B4-BE49-F238E27FC236}">
                <a16:creationId xmlns:a16="http://schemas.microsoft.com/office/drawing/2014/main" id="{E8225D9F-C00B-D69E-39A5-E08B1E39E6A8}"/>
              </a:ext>
            </a:extLst>
          </p:cNvPr>
          <p:cNvSpPr/>
          <p:nvPr/>
        </p:nvSpPr>
        <p:spPr>
          <a:xfrm>
            <a:off x="7516148" y="3332901"/>
            <a:ext cx="755374" cy="48041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왼쪽으로 구부러진 화살표[C] 18">
            <a:extLst>
              <a:ext uri="{FF2B5EF4-FFF2-40B4-BE49-F238E27FC236}">
                <a16:creationId xmlns:a16="http://schemas.microsoft.com/office/drawing/2014/main" id="{1A7363BE-F2D4-B25A-C1F0-FDDC43085CEF}"/>
              </a:ext>
            </a:extLst>
          </p:cNvPr>
          <p:cNvSpPr/>
          <p:nvPr/>
        </p:nvSpPr>
        <p:spPr>
          <a:xfrm>
            <a:off x="9541565" y="3332901"/>
            <a:ext cx="848140" cy="48041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2695E9E9-9189-47BB-12CA-37C60B59DA21}"/>
              </a:ext>
            </a:extLst>
          </p:cNvPr>
          <p:cNvSpPr/>
          <p:nvPr/>
        </p:nvSpPr>
        <p:spPr>
          <a:xfrm>
            <a:off x="712532" y="5320748"/>
            <a:ext cx="2239454" cy="11065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Present the RESULT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794DF869-4410-CB6D-0E71-BFDDA31825B1}"/>
              </a:ext>
            </a:extLst>
          </p:cNvPr>
          <p:cNvSpPr/>
          <p:nvPr/>
        </p:nvSpPr>
        <p:spPr>
          <a:xfrm>
            <a:off x="7854608" y="4921670"/>
            <a:ext cx="2239454" cy="11065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ysClr val="windowText" lastClr="000000"/>
                </a:solidFill>
              </a:rPr>
              <a:t>Derived R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ESULT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32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1EA455-8758-A4E3-972F-380AA3F55367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(HTML)</a:t>
            </a:r>
            <a:endParaRPr lang="ko-KR" altLang="en-US" sz="3200" b="1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D31872D-8D2D-8A60-3ACB-342843D7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3" y="1543917"/>
            <a:ext cx="11900453" cy="46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53C67-C89D-61F9-D1FC-17A06E4D8802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(CSS)</a:t>
            </a:r>
            <a:endParaRPr lang="ko-KR" altLang="en-US" sz="3200" b="1" dirty="0"/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967FB35-6182-F7E6-0BAC-BF57C6928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9" y="1365525"/>
            <a:ext cx="4737905" cy="4844775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61F2599-A04C-EA41-6108-88E235D5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5525"/>
            <a:ext cx="5380383" cy="47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5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31C1C-6303-D521-9422-E1B75486DCE8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8E8D1-CAFF-2C50-5A5B-5FFE6B13189D}"/>
              </a:ext>
            </a:extLst>
          </p:cNvPr>
          <p:cNvSpPr txBox="1"/>
          <p:nvPr/>
        </p:nvSpPr>
        <p:spPr>
          <a:xfrm>
            <a:off x="702365" y="1457739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첨부한 파일의 미리보기 설정 함수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ED91A6D-C54D-925C-A3A9-2DEC5A93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95" y="2124790"/>
            <a:ext cx="9832009" cy="425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3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31C1C-6303-D521-9422-E1B75486DCE8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8E8D1-CAFF-2C50-5A5B-5FFE6B13189D}"/>
              </a:ext>
            </a:extLst>
          </p:cNvPr>
          <p:cNvSpPr txBox="1"/>
          <p:nvPr/>
        </p:nvSpPr>
        <p:spPr>
          <a:xfrm>
            <a:off x="1130041" y="3277680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API CALL(MNIST) – 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코드가 길어서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다음 페이지에 첨부</a:t>
            </a:r>
          </a:p>
        </p:txBody>
      </p:sp>
    </p:spTree>
    <p:extLst>
      <p:ext uri="{BB962C8B-B14F-4D97-AF65-F5344CB8AC3E}">
        <p14:creationId xmlns:p14="http://schemas.microsoft.com/office/powerpoint/2010/main" val="246954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1A18025-0FAE-9CDB-3BDA-9607168F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85" y="-1"/>
            <a:ext cx="47310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DD3A51-D209-6B1D-3127-F7D710C454CC}"/>
              </a:ext>
            </a:extLst>
          </p:cNvPr>
          <p:cNvSpPr txBox="1"/>
          <p:nvPr/>
        </p:nvSpPr>
        <p:spPr>
          <a:xfrm>
            <a:off x="284368" y="530085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974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/>
              <a:t> 처리를 위한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AJAX(</a:t>
            </a:r>
            <a:r>
              <a:rPr lang="ko-KR" altLang="en-US" sz="3200" b="1" dirty="0"/>
              <a:t>비동기 처리 방식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FA64F-C4B8-4003-8722-6851200A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07086"/>
            <a:ext cx="7772400" cy="43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6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31C1C-6303-D521-9422-E1B75486DCE8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8E8D1-CAFF-2C50-5A5B-5FFE6B13189D}"/>
              </a:ext>
            </a:extLst>
          </p:cNvPr>
          <p:cNvSpPr txBox="1"/>
          <p:nvPr/>
        </p:nvSpPr>
        <p:spPr>
          <a:xfrm>
            <a:off x="173508" y="2844225"/>
            <a:ext cx="11408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API CALL(</a:t>
            </a:r>
            <a:r>
              <a:rPr kumimoji="1" lang="en-US" altLang="ko-KR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FashionMNIST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– 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코드가 길어서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다음 페이지에 첨부</a:t>
            </a:r>
          </a:p>
        </p:txBody>
      </p:sp>
    </p:spTree>
    <p:extLst>
      <p:ext uri="{BB962C8B-B14F-4D97-AF65-F5344CB8AC3E}">
        <p14:creationId xmlns:p14="http://schemas.microsoft.com/office/powerpoint/2010/main" val="533390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7C00C8E-6EDF-C6BE-464D-63A4A20D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713" y="0"/>
            <a:ext cx="47592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AA411-535E-EE0E-C80C-C8C136B6093B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89CC1-7C5C-564E-3C15-5AA05E03D264}"/>
              </a:ext>
            </a:extLst>
          </p:cNvPr>
          <p:cNvSpPr txBox="1"/>
          <p:nvPr/>
        </p:nvSpPr>
        <p:spPr>
          <a:xfrm>
            <a:off x="223856" y="3214240"/>
            <a:ext cx="7454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MNIST API CALL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다른부분은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부분밖에 없음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수정하면 시간을 매우 아낄 수 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814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017BBE-D7FF-574E-54BE-2311B872B403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여러분들이 꾸며 보세요</a:t>
            </a:r>
            <a:r>
              <a:rPr lang="en-US" altLang="ko-KR" sz="3200" b="1" dirty="0"/>
              <a:t>!!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A659B-AA7B-E770-0ED6-DAF8A665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14" y="1424792"/>
            <a:ext cx="7772400" cy="47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59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여러 레퍼런스 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E52B1-0031-FC64-2FCD-31BF96587A88}"/>
              </a:ext>
            </a:extLst>
          </p:cNvPr>
          <p:cNvSpPr txBox="1"/>
          <p:nvPr/>
        </p:nvSpPr>
        <p:spPr>
          <a:xfrm>
            <a:off x="133891" y="2000838"/>
            <a:ext cx="359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developer.mozilla.org</a:t>
            </a:r>
            <a:r>
              <a:rPr kumimoji="1" lang="en" altLang="ko-KR" dirty="0">
                <a:hlinkClick r:id="rId3"/>
              </a:rPr>
              <a:t>/ko/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06E84-C47F-CA7E-D8B5-B130A93E3502}"/>
              </a:ext>
            </a:extLst>
          </p:cNvPr>
          <p:cNvSpPr txBox="1"/>
          <p:nvPr/>
        </p:nvSpPr>
        <p:spPr>
          <a:xfrm>
            <a:off x="133891" y="1471519"/>
            <a:ext cx="11471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MDN –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WEB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바이블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(WEB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관련해서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모르는게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있으면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MDN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사이트를 찾아보는게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국룰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9C7A6-63AD-9706-4602-CEFFA5327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50" y="1933184"/>
            <a:ext cx="7264051" cy="490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1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여러 레퍼런스 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06E84-C47F-CA7E-D8B5-B130A93E3502}"/>
              </a:ext>
            </a:extLst>
          </p:cNvPr>
          <p:cNvSpPr txBox="1"/>
          <p:nvPr/>
        </p:nvSpPr>
        <p:spPr>
          <a:xfrm>
            <a:off x="133891" y="1471519"/>
            <a:ext cx="4713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개발에 관련된 팁들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FIGMA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99348-3238-BCFC-F938-865C915F73ED}"/>
              </a:ext>
            </a:extLst>
          </p:cNvPr>
          <p:cNvSpPr txBox="1"/>
          <p:nvPr/>
        </p:nvSpPr>
        <p:spPr>
          <a:xfrm>
            <a:off x="133891" y="1987562"/>
            <a:ext cx="268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www.figma.com</a:t>
            </a:r>
            <a:r>
              <a:rPr kumimoji="1" lang="en" altLang="ko-KR" dirty="0">
                <a:hlinkClick r:id="rId3"/>
              </a:rPr>
              <a:t>/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F0A560-FA9C-9E60-5FFB-0748B362F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844" y="1933184"/>
            <a:ext cx="7276578" cy="48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여러 레퍼런스 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06E84-C47F-CA7E-D8B5-B130A93E3502}"/>
              </a:ext>
            </a:extLst>
          </p:cNvPr>
          <p:cNvSpPr txBox="1"/>
          <p:nvPr/>
        </p:nvSpPr>
        <p:spPr>
          <a:xfrm>
            <a:off x="133891" y="1471519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개발에 관련된 팁들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Bootstrap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B3D80-0362-2F8D-46DC-B5C61DAE62ED}"/>
              </a:ext>
            </a:extLst>
          </p:cNvPr>
          <p:cNvSpPr txBox="1"/>
          <p:nvPr/>
        </p:nvSpPr>
        <p:spPr>
          <a:xfrm>
            <a:off x="133891" y="2172228"/>
            <a:ext cx="302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hlinkClick r:id="rId3"/>
              </a:rPr>
              <a:t>https://startbootstrap.com/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D9C73B-7781-E65C-81A1-D9905A170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532" y="1919732"/>
            <a:ext cx="7426890" cy="491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여러 레퍼런스 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06E84-C47F-CA7E-D8B5-B130A93E3502}"/>
              </a:ext>
            </a:extLst>
          </p:cNvPr>
          <p:cNvSpPr txBox="1"/>
          <p:nvPr/>
        </p:nvSpPr>
        <p:spPr>
          <a:xfrm>
            <a:off x="9903912" y="1378090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Bootstrap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B3D80-0362-2F8D-46DC-B5C61DAE62ED}"/>
              </a:ext>
            </a:extLst>
          </p:cNvPr>
          <p:cNvSpPr txBox="1"/>
          <p:nvPr/>
        </p:nvSpPr>
        <p:spPr>
          <a:xfrm>
            <a:off x="133891" y="1985371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getbootstrap.kr</a:t>
            </a:r>
            <a:r>
              <a:rPr kumimoji="1" lang="en" altLang="ko-KR" dirty="0">
                <a:hlinkClick r:id="rId3"/>
              </a:rPr>
              <a:t>/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F44BFB-D731-D5E8-7D27-7E96D4E8A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35" y="1930905"/>
            <a:ext cx="7339207" cy="4907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D000CC-DEC4-B726-3541-ABA5F19E47F6}"/>
              </a:ext>
            </a:extLst>
          </p:cNvPr>
          <p:cNvSpPr txBox="1"/>
          <p:nvPr/>
        </p:nvSpPr>
        <p:spPr>
          <a:xfrm>
            <a:off x="133891" y="1424257"/>
            <a:ext cx="665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>
                <a:hlinkClick r:id="rId5"/>
              </a:rPr>
              <a:t>https://</a:t>
            </a:r>
            <a:r>
              <a:rPr kumimoji="1" lang="en" altLang="ko-KR" dirty="0" err="1">
                <a:hlinkClick r:id="rId5"/>
              </a:rPr>
              <a:t>getbootstrap.kr</a:t>
            </a:r>
            <a:r>
              <a:rPr kumimoji="1" lang="en" altLang="ko-KR" dirty="0">
                <a:hlinkClick r:id="rId5"/>
              </a:rPr>
              <a:t>/docs/5.3/getting-started/introduction/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E0AD0-843F-B0B4-126B-964AD15CA608}"/>
              </a:ext>
            </a:extLst>
          </p:cNvPr>
          <p:cNvSpPr txBox="1"/>
          <p:nvPr/>
        </p:nvSpPr>
        <p:spPr>
          <a:xfrm>
            <a:off x="626301" y="3582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7E14B-D547-FBF1-2E85-1622DF8AE5DE}"/>
              </a:ext>
            </a:extLst>
          </p:cNvPr>
          <p:cNvSpPr txBox="1"/>
          <p:nvPr/>
        </p:nvSpPr>
        <p:spPr>
          <a:xfrm>
            <a:off x="6817535" y="142448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&lt;-</a:t>
            </a:r>
            <a:r>
              <a:rPr kumimoji="1" lang="ko-KR" altLang="en-US" dirty="0"/>
              <a:t> 사용 방법</a:t>
            </a:r>
          </a:p>
        </p:txBody>
      </p:sp>
    </p:spTree>
    <p:extLst>
      <p:ext uri="{BB962C8B-B14F-4D97-AF65-F5344CB8AC3E}">
        <p14:creationId xmlns:p14="http://schemas.microsoft.com/office/powerpoint/2010/main" val="334737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B05E60-EFA1-B047-29F8-DBD7F50498AF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라인 제공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A73EC5-B8BE-57B1-4FA4-B519DBCD08B6}"/>
              </a:ext>
            </a:extLst>
          </p:cNvPr>
          <p:cNvGrpSpPr/>
          <p:nvPr/>
        </p:nvGrpSpPr>
        <p:grpSpPr>
          <a:xfrm>
            <a:off x="2130157" y="964935"/>
            <a:ext cx="9541566" cy="5627432"/>
            <a:chOff x="113050" y="196921"/>
            <a:chExt cx="10995214" cy="646415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C6C837-D288-65C0-E068-3B5D859D654F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D34CC30-24D9-0614-730B-66DF212A4545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487EA14-A16A-4EC7-5555-43129248C8F7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CE04B06-D26A-0DDF-7EB3-451704464B26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512802-853B-DC6B-B38C-E8127B08BD8B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A8EC8C-1E68-F14C-DA09-79EFCC775E01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7B20A75F-1C22-5CA9-BD94-78B218FF659E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CE1E479-B669-4513-9314-811E2D35391B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EEB92BD6-C46B-DE98-367B-41C96B1B05BF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665AFD31-E90E-0277-2C2B-0158F5E05E24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8CFB0C7E-6AB1-AF4F-A668-F5B7C0B47FD3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1DEDF1-FF0B-2EE8-49B2-409EC4EA2F2F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13" name="구부러진 연결선[U] 12">
              <a:extLst>
                <a:ext uri="{FF2B5EF4-FFF2-40B4-BE49-F238E27FC236}">
                  <a16:creationId xmlns:a16="http://schemas.microsoft.com/office/drawing/2014/main" id="{A2B58FD5-D547-93EE-C294-5882794DC53B}"/>
                </a:ext>
              </a:extLst>
            </p:cNvPr>
            <p:cNvCxnSpPr>
              <a:cxnSpLocks/>
              <a:stCxn id="11" idx="3"/>
              <a:endCxn id="12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EF2FC564-5BCC-145E-CBDC-852230A0ED65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DB4315-B1AE-33C5-87C4-76CE63699971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16" name="구부러진 연결선[U] 15">
              <a:extLst>
                <a:ext uri="{FF2B5EF4-FFF2-40B4-BE49-F238E27FC236}">
                  <a16:creationId xmlns:a16="http://schemas.microsoft.com/office/drawing/2014/main" id="{A86E3FB2-2AC4-EF65-9606-A62B53A73412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216E811B-D1E6-80C3-6849-165397414AB1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7B1FFB-80B3-5D92-C3BE-D3C9ECD787D3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19" name="구부러진 연결선[U] 18">
              <a:extLst>
                <a:ext uri="{FF2B5EF4-FFF2-40B4-BE49-F238E27FC236}">
                  <a16:creationId xmlns:a16="http://schemas.microsoft.com/office/drawing/2014/main" id="{BCE4661B-5002-D678-F5BD-9F20E60F3669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FA3AF76E-F1AB-3852-C918-49638F5F5B70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8A7CA745-7CE0-0639-78C9-8465C2C66AEE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30AB92A4-059C-AD1E-6252-5848F99595BD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(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작동 사진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)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E354217A-4C7D-6DC5-7C7B-142660D9443B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</a:p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(</a:t>
              </a:r>
              <a:r>
                <a:rPr kumimoji="1" lang="ko-KR" altLang="en-US" dirty="0">
                  <a:solidFill>
                    <a:schemeClr val="tx1"/>
                  </a:solidFill>
                </a:rPr>
                <a:t>결과 사진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)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EDD7C1-2AEE-946E-2CE1-241B3795FF49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25" name="구부러진 연결선[U] 24">
              <a:extLst>
                <a:ext uri="{FF2B5EF4-FFF2-40B4-BE49-F238E27FC236}">
                  <a16:creationId xmlns:a16="http://schemas.microsoft.com/office/drawing/2014/main" id="{A6139CDC-D925-2377-7BCD-3943566E1558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9682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59236-A63B-43BF-CF17-DE0C2B05F440}"/>
              </a:ext>
            </a:extLst>
          </p:cNvPr>
          <p:cNvSpPr txBox="1"/>
          <p:nvPr/>
        </p:nvSpPr>
        <p:spPr>
          <a:xfrm>
            <a:off x="469899" y="647700"/>
            <a:ext cx="87933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자유롭게 만들어봐요</a:t>
            </a:r>
            <a:r>
              <a:rPr lang="en-US" altLang="ko-KR" sz="3200" b="1" dirty="0"/>
              <a:t>!!</a:t>
            </a:r>
          </a:p>
          <a:p>
            <a:r>
              <a:rPr lang="en-US" altLang="ko-KR" sz="3200" b="1" dirty="0"/>
              <a:t>(</a:t>
            </a:r>
            <a:r>
              <a:rPr lang="ko-KR" altLang="en-US" sz="3200" b="1" dirty="0"/>
              <a:t>방향을 </a:t>
            </a:r>
            <a:r>
              <a:rPr lang="ko-KR" altLang="en-US" sz="3200" b="1" dirty="0" err="1"/>
              <a:t>못잡는다</a:t>
            </a:r>
            <a:r>
              <a:rPr lang="ko-KR" altLang="en-US" sz="3200" b="1" dirty="0"/>
              <a:t> 싶으면 </a:t>
            </a:r>
            <a:r>
              <a:rPr lang="ko-KR" altLang="en-US" sz="3200" b="1" dirty="0" err="1"/>
              <a:t>저한테</a:t>
            </a:r>
            <a:r>
              <a:rPr lang="ko-KR" altLang="en-US" sz="3200" b="1" dirty="0"/>
              <a:t> 물어보세요</a:t>
            </a:r>
            <a:r>
              <a:rPr lang="en-US" altLang="ko-KR" sz="3200" b="1" dirty="0"/>
              <a:t>!)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59732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FA44C-0906-1F38-EFA6-036A55A7B2C3}"/>
              </a:ext>
            </a:extLst>
          </p:cNvPr>
          <p:cNvSpPr txBox="1"/>
          <p:nvPr/>
        </p:nvSpPr>
        <p:spPr>
          <a:xfrm>
            <a:off x="2821640" y="2767280"/>
            <a:ext cx="6548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수고했어용</a:t>
            </a:r>
            <a:r>
              <a:rPr kumimoji="1" lang="en-US" altLang="ko-KR" sz="8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😀</a:t>
            </a:r>
            <a:endParaRPr kumimoji="1" lang="ko-KR" altLang="en-US" sz="8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60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/>
              <a:t> 처리를 위한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AJAX(</a:t>
            </a:r>
            <a:r>
              <a:rPr lang="ko-KR" altLang="en-US" sz="3200" b="1" dirty="0"/>
              <a:t>비동기 처리 방식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60E5A-7D79-2FB0-9266-15A30B32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7" y="2548367"/>
            <a:ext cx="11502146" cy="17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동기처리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비동기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C2F307-AB45-57CA-D542-D4415282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62" y="1232475"/>
            <a:ext cx="6096276" cy="52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7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동기</a:t>
            </a:r>
            <a:r>
              <a:rPr lang="en-US" altLang="ko-KR" sz="3200" b="1" dirty="0"/>
              <a:t>(Synchronous)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1B359-5061-4046-3B9C-5FB50E3E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52" y="1339215"/>
            <a:ext cx="8763000" cy="513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8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비동기</a:t>
            </a:r>
            <a:r>
              <a:rPr lang="en-US" altLang="ko-KR" sz="3200" b="1" dirty="0"/>
              <a:t>(Asynchronous)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F2B49-2DFC-84A1-663A-3DFB02A4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" y="1808581"/>
            <a:ext cx="10344575" cy="3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동기처리와 비동기처리의 장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단점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433959-D610-BD16-7B99-E57C469C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39" y="1417544"/>
            <a:ext cx="8590722" cy="50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4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정리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B70DE6-4313-C969-C96F-C3CF9710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2" y="2030362"/>
            <a:ext cx="11464156" cy="3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4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동기처리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비동기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C2F307-AB45-57CA-D542-D4415282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048" y="771216"/>
            <a:ext cx="6865178" cy="595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B27BA-9CA6-8497-2CC3-A6A58B0318FB}"/>
              </a:ext>
            </a:extLst>
          </p:cNvPr>
          <p:cNvSpPr txBox="1"/>
          <p:nvPr/>
        </p:nvSpPr>
        <p:spPr>
          <a:xfrm>
            <a:off x="145774" y="2181496"/>
            <a:ext cx="4889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이제 동기와 비동기 처리가 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조금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이해되시나요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저는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개념 자체가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어려운게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아니라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단어가 어렵다고 생각해요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60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405</Words>
  <Application>Microsoft Macintosh PowerPoint</Application>
  <PresentationFormat>와이드스크린</PresentationFormat>
  <Paragraphs>80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NanumGothic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김대현</dc:creator>
  <cp:lastModifiedBy>김대현</cp:lastModifiedBy>
  <cp:revision>53</cp:revision>
  <dcterms:created xsi:type="dcterms:W3CDTF">2024-01-09T09:11:58Z</dcterms:created>
  <dcterms:modified xsi:type="dcterms:W3CDTF">2024-01-11T03:44:59Z</dcterms:modified>
</cp:coreProperties>
</file>